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7" r:id="rId11"/>
    <p:sldId id="288" r:id="rId12"/>
    <p:sldId id="28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F3E"/>
    <a:srgbClr val="1287C3"/>
    <a:srgbClr val="0E6794"/>
    <a:srgbClr val="0549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8061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5608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8603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277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2657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1005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827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1101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5693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389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43608" y="2636912"/>
            <a:ext cx="7272809" cy="17549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200" i="1" dirty="0">
                <a:latin typeface="Georgia" panose="02040502050405020303" pitchFamily="18" charset="0"/>
              </a:rPr>
              <a:t>Молитва </a:t>
            </a:r>
            <a:br>
              <a:rPr lang="ru-RU" sz="4200" i="1" dirty="0">
                <a:latin typeface="Georgia" panose="02040502050405020303" pitchFamily="18" charset="0"/>
              </a:rPr>
            </a:br>
            <a:r>
              <a:rPr lang="ru-RU" sz="4200" i="1" dirty="0">
                <a:latin typeface="Georgia" panose="02040502050405020303" pitchFamily="18" charset="0"/>
              </a:rPr>
              <a:t>про </a:t>
            </a:r>
            <a:r>
              <a:rPr lang="ru-RU" sz="4200" i="1" dirty="0" err="1">
                <a:latin typeface="Georgia" panose="02040502050405020303" pitchFamily="18" charset="0"/>
              </a:rPr>
              <a:t>чистий</a:t>
            </a:r>
            <a:r>
              <a:rPr lang="ru-RU" sz="4200" i="1" dirty="0">
                <a:latin typeface="Georgia" panose="02040502050405020303" pitchFamily="18" charset="0"/>
              </a:rPr>
              <a:t> </a:t>
            </a:r>
            <a:r>
              <a:rPr lang="ru-RU" sz="4200" i="1" dirty="0" err="1">
                <a:latin typeface="Georgia" panose="02040502050405020303" pitchFamily="18" charset="0"/>
              </a:rPr>
              <a:t>розум</a:t>
            </a:r>
            <a:endParaRPr lang="ru-RU" sz="42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02753" y="1844824"/>
            <a:ext cx="4538491" cy="621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ПСАЛОМ </a:t>
            </a:r>
            <a:r>
              <a:rPr lang="en-US" sz="2800" dirty="0">
                <a:solidFill>
                  <a:srgbClr val="1287C3"/>
                </a:solidFill>
                <a:latin typeface="Georgia" panose="02040502050405020303" pitchFamily="18" charset="0"/>
              </a:rPr>
              <a:t>6</a:t>
            </a:r>
            <a:r>
              <a:rPr lang="uk-UA" sz="2800" dirty="0">
                <a:solidFill>
                  <a:srgbClr val="1287C3"/>
                </a:solidFill>
                <a:latin typeface="Georgia" panose="02040502050405020303" pitchFamily="18" charset="0"/>
              </a:rPr>
              <a:t>2</a:t>
            </a:r>
            <a:r>
              <a:rPr lang="ru-RU" sz="2800" dirty="0">
                <a:solidFill>
                  <a:srgbClr val="1287C3"/>
                </a:solidFill>
                <a:latin typeface="Georgia" panose="02040502050405020303" pitchFamily="18" charset="0"/>
              </a:rPr>
              <a:t> </a:t>
            </a:r>
            <a:endParaRPr lang="ru-RU" sz="3200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p:transition spd="med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надійтесь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оманливу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рекламу, і не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пишайтесь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вкрали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жіноцтва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чесноти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; як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багатство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росте, не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прикладайте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серця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62:11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600572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Один раз Бог сказав,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двічі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чув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сила для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очищення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розуму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душі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Бога і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лише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62:12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310623"/>
      </p:ext>
    </p:extLst>
  </p:cSld>
  <p:clrMapOvr>
    <a:masterClrMapping/>
  </p:clrMapOvr>
  <p:transition spd="med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41494" y="2204864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в Тебе, о Господи,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відплачуєш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кожному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згідно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</a:t>
            </a: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ділами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62:13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444262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Тільки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чекай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мовчанні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о душе моя,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очищення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розуму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відновлення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62:2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Тільки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скеля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очам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моїм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хибних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емоцій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твердиня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моя, тому не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захитаюся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дуже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гидотних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демонських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реклам!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62:3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341806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Сатана, доки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будеш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нападати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своєю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вульгарщиною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друга-баптиста? </a:t>
            </a:r>
            <a: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Хочеш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розтрощити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немов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мур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той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похилений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паркан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той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валющий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62:4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6759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25848"/>
            <a:ext cx="8280920" cy="45365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тільки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думаєш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як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зіпхнути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висоти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брудними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думками,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полюбив неправду: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устами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лестиво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нашіптуєш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слова про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фізичне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задоволення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в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своєму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нутрі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проклинаєш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62:5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277608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Тільки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чекай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мовчанні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чистих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думок,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 душе моя, 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моя!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62:6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91111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Тільки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моя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скеля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твердиня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моя, тому не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захитаюсь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мерзоти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62:7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692260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88840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Бозі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розуму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характеру,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Ньому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- моя слава,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скеля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сили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пристановище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Бозі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62:8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30141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916832"/>
            <a:ext cx="828092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брати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кожного часу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надійтесь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статеві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проблеми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перед Ним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виливайте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 для нас </a:t>
            </a:r>
            <a:r>
              <a:rPr lang="ru-RU" sz="44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пристановище</a:t>
            </a:r>
            <a:r>
              <a:rPr lang="ru-RU" sz="44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i="1" dirty="0">
                <a:solidFill>
                  <a:srgbClr val="1287C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62:9 </a:t>
            </a:r>
            <a:endParaRPr lang="en-US" sz="4000" i="1" dirty="0">
              <a:solidFill>
                <a:srgbClr val="1287C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08822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16</Words>
  <Application>Microsoft Office PowerPoint</Application>
  <PresentationFormat>Экран (4:3)</PresentationFormat>
  <Paragraphs>103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133</cp:revision>
  <dcterms:created xsi:type="dcterms:W3CDTF">2011-03-25T18:27:23Z</dcterms:created>
  <dcterms:modified xsi:type="dcterms:W3CDTF">2019-11-11T15:19:58Z</dcterms:modified>
</cp:coreProperties>
</file>